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eg>
</file>

<file path=ppt/media/image3.jpg>
</file>

<file path=ppt/media/image4.jpeg>
</file>

<file path=ppt/media/image5.jp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2818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1093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6676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2048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1838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5751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1959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340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8077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789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6718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880F9-8B4F-47A1-80A5-69A37156CCEE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6FB48-82EE-43FE-A6F5-3DEFE44C9E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1499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23871" y="3870033"/>
            <a:ext cx="6001555" cy="4559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0" y="5264036"/>
            <a:ext cx="84356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dirty="0" err="1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LegendaryDH</a:t>
            </a:r>
            <a:endParaRPr lang="pt-BR" b="1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37291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417026" y="1550310"/>
            <a:ext cx="59134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/>
              <a:t>A </a:t>
            </a:r>
            <a:r>
              <a:rPr lang="pt-BR" sz="2800" b="1" dirty="0" err="1" smtClean="0"/>
              <a:t>LegendaryDH</a:t>
            </a:r>
            <a:r>
              <a:rPr lang="pt-BR" sz="2800" b="1" dirty="0" smtClean="0"/>
              <a:t> é um grupo que exerce a modalidade de Mountain </a:t>
            </a:r>
            <a:r>
              <a:rPr lang="pt-BR" sz="2800" b="1" dirty="0" err="1" smtClean="0"/>
              <a:t>Bike</a:t>
            </a:r>
            <a:r>
              <a:rPr lang="pt-BR" sz="2800" b="1" dirty="0" smtClean="0"/>
              <a:t> (MTB), que seria a prática do ciclismo em trilhas e também o </a:t>
            </a:r>
            <a:r>
              <a:rPr lang="pt-BR" sz="2800" b="1" dirty="0" err="1" smtClean="0"/>
              <a:t>Donwhill</a:t>
            </a:r>
            <a:r>
              <a:rPr lang="pt-BR" sz="2800" b="1" dirty="0" smtClean="0"/>
              <a:t> que faz parte do MTB.</a:t>
            </a:r>
            <a:endParaRPr lang="pt-BR" sz="2800" b="1" dirty="0"/>
          </a:p>
        </p:txBody>
      </p:sp>
      <p:sp>
        <p:nvSpPr>
          <p:cNvPr id="6" name="CaixaDeTexto 5"/>
          <p:cNvSpPr txBox="1"/>
          <p:nvPr/>
        </p:nvSpPr>
        <p:spPr>
          <a:xfrm flipH="1">
            <a:off x="5918683" y="3797079"/>
            <a:ext cx="561300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/>
              <a:t>O grupo surgiu no inicio de 2016, com a intenção de ser só uma coisa entre amigos, um encontro para fazer trilhas ou longas pedalas, vulgo, estradões.</a:t>
            </a:r>
            <a:endParaRPr lang="pt-BR" sz="2800" b="1" dirty="0"/>
          </a:p>
        </p:txBody>
      </p:sp>
      <p:sp>
        <p:nvSpPr>
          <p:cNvPr id="2" name="CaixaDeTexto 1"/>
          <p:cNvSpPr txBox="1"/>
          <p:nvPr/>
        </p:nvSpPr>
        <p:spPr>
          <a:xfrm>
            <a:off x="1127544" y="296214"/>
            <a:ext cx="3721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dobe Garamond Pro Bold" panose="02020702060506020403" pitchFamily="18" charset="0"/>
                <a:ea typeface="Adobe Gothic Std B" panose="020B0800000000000000" pitchFamily="34" charset="-128"/>
              </a:rPr>
              <a:t>É só 20 km... </a:t>
            </a:r>
            <a:endParaRPr lang="pt-BR" sz="3600" dirty="0">
              <a:solidFill>
                <a:schemeClr val="tx1">
                  <a:lumMod val="95000"/>
                  <a:lumOff val="5000"/>
                </a:schemeClr>
              </a:solidFill>
              <a:latin typeface="Adobe Garamond Pro Bold" panose="02020702060506020403" pitchFamily="18" charset="0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65088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30309" y="399246"/>
            <a:ext cx="4790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>
                <a:latin typeface="Adobe Garamond Pro Bold" panose="02020702060506020403" pitchFamily="18" charset="0"/>
              </a:rPr>
              <a:t>Um ano de transição... </a:t>
            </a:r>
            <a:endParaRPr lang="pt-BR" sz="3600" dirty="0">
              <a:latin typeface="Adobe Garamond Pro Bold" panose="02020702060506020403" pitchFamily="18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8422781" y="1712889"/>
            <a:ext cx="2253803" cy="1996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740240" y="1518689"/>
            <a:ext cx="2962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Em 2016 eu tinha acabado de terminar o Ensino Médio e também havia terminado de acabar o contrato de Jovem aprendiz... E a preciosa fase militar...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2705453" y="3273015"/>
            <a:ext cx="37477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Um ponto de descanso diariamente acessível</a:t>
            </a:r>
          </a:p>
          <a:p>
            <a:r>
              <a:rPr lang="pt-BR" dirty="0" smtClean="0"/>
              <a:t>Mobilidade saudável </a:t>
            </a:r>
          </a:p>
          <a:p>
            <a:r>
              <a:rPr lang="pt-BR" dirty="0" smtClean="0"/>
              <a:t>Momento de reflexão</a:t>
            </a:r>
          </a:p>
          <a:p>
            <a:r>
              <a:rPr lang="pt-BR" dirty="0" smtClean="0"/>
              <a:t>Encontro com pessoas.</a:t>
            </a:r>
          </a:p>
        </p:txBody>
      </p:sp>
    </p:spTree>
    <p:extLst>
      <p:ext uri="{BB962C8B-B14F-4D97-AF65-F5344CB8AC3E}">
        <p14:creationId xmlns:p14="http://schemas.microsoft.com/office/powerpoint/2010/main" val="344902064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85754" y="1328746"/>
            <a:ext cx="50569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/>
              <a:t>O ato de Pedalar é recorrente na minha vida, </a:t>
            </a:r>
            <a:endParaRPr lang="pt-BR" sz="2800" dirty="0"/>
          </a:p>
          <a:p>
            <a:pPr algn="ctr"/>
            <a:r>
              <a:rPr lang="pt-BR" sz="2800" dirty="0" smtClean="0"/>
              <a:t>Me ajudou em momentos diversos e fortaleceu fisicamente e mentalmente.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6161649" y="2692994"/>
            <a:ext cx="647668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/>
              <a:t>A vida é uma estrada! E eu vou pedalando...</a:t>
            </a:r>
          </a:p>
          <a:p>
            <a:endParaRPr lang="pt-BR" sz="2400" b="1" dirty="0"/>
          </a:p>
          <a:p>
            <a:r>
              <a:rPr lang="pt-BR" sz="2400" b="1" dirty="0" smtClean="0"/>
              <a:t>Há subidas e descidas,</a:t>
            </a:r>
          </a:p>
          <a:p>
            <a:r>
              <a:rPr lang="pt-BR" sz="2400" b="1" dirty="0" smtClean="0"/>
              <a:t>Há cansaço e descanso,</a:t>
            </a:r>
          </a:p>
          <a:p>
            <a:r>
              <a:rPr lang="pt-BR" sz="2400" b="1" dirty="0" smtClean="0"/>
              <a:t>Há saltos e quedas,</a:t>
            </a:r>
          </a:p>
          <a:p>
            <a:r>
              <a:rPr lang="pt-BR" sz="2400" b="1" dirty="0" smtClean="0"/>
              <a:t>Há momentos de comer e de gastar energia,</a:t>
            </a:r>
          </a:p>
          <a:p>
            <a:r>
              <a:rPr lang="pt-BR" sz="2400" b="1" dirty="0" smtClean="0"/>
              <a:t>Há momentos solitários e coletivos...</a:t>
            </a:r>
          </a:p>
          <a:p>
            <a:endParaRPr lang="pt-BR" sz="2400" b="1" dirty="0"/>
          </a:p>
          <a:p>
            <a:r>
              <a:rPr lang="pt-BR" sz="2400" b="1" dirty="0" smtClean="0"/>
              <a:t>E principalmente há força de vontade e adaptação.</a:t>
            </a:r>
            <a:endParaRPr lang="pt-BR" sz="2400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620960" y="221121"/>
            <a:ext cx="2897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>
                <a:latin typeface="Adobe Garamond Pro Bold" panose="02020702060506020403" pitchFamily="18" charset="0"/>
              </a:rPr>
              <a:t>Conexão...</a:t>
            </a:r>
            <a:endParaRPr lang="pt-BR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8431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7223661" y="416084"/>
            <a:ext cx="67356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 smtClean="0">
                <a:latin typeface="Adobe Garamond Pro Bold" panose="02020702060506020403" pitchFamily="18" charset="0"/>
              </a:rPr>
              <a:t>Bônus</a:t>
            </a:r>
            <a:endParaRPr lang="pt-BR" sz="4800" dirty="0">
              <a:latin typeface="Adobe Garamond Pro Bold" panose="02020702060506020403" pitchFamily="18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3214368" y="1598163"/>
            <a:ext cx="5978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/>
              <a:t>Aprender sempre nos recicla</a:t>
            </a:r>
            <a:r>
              <a:rPr lang="pt-BR" dirty="0" smtClean="0"/>
              <a:t>.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5514535" y="3270044"/>
            <a:ext cx="6555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/>
              <a:t>Compartilhar momentos nos une. </a:t>
            </a:r>
            <a:endParaRPr lang="pt-BR" sz="3600" dirty="0"/>
          </a:p>
        </p:txBody>
      </p:sp>
      <p:sp>
        <p:nvSpPr>
          <p:cNvPr id="6" name="CaixaDeTexto 5"/>
          <p:cNvSpPr txBox="1"/>
          <p:nvPr/>
        </p:nvSpPr>
        <p:spPr>
          <a:xfrm>
            <a:off x="664252" y="5883068"/>
            <a:ext cx="7537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/>
              <a:t>A arte expressa nossos sentimentos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18247346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914400" y="183577"/>
            <a:ext cx="775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>
                <a:latin typeface="Adobe Garamond Pro Bold" panose="02020702060506020403" pitchFamily="18" charset="0"/>
              </a:rPr>
              <a:t>Continue a crescer... </a:t>
            </a:r>
            <a:endParaRPr lang="pt-BR" sz="3600" dirty="0">
              <a:latin typeface="Adobe Garamond Pro Bold" panose="02020702060506020403" pitchFamily="18" charset="0"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918952" y="4584181"/>
            <a:ext cx="43788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Um relacionamento saudável, as vezes abusivo, mas com um amor peculiar por Node.js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3277772" y="1621936"/>
            <a:ext cx="5203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Ajustar a rotina</a:t>
            </a:r>
          </a:p>
          <a:p>
            <a:r>
              <a:rPr lang="pt-BR" dirty="0" smtClean="0"/>
              <a:t>Absorver conteúdos em paralelo.</a:t>
            </a:r>
          </a:p>
          <a:p>
            <a:r>
              <a:rPr lang="pt-BR" dirty="0" smtClean="0"/>
              <a:t>Relação complicada com o Node.js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5576552" y="6099484"/>
            <a:ext cx="34644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i="1" dirty="0" smtClean="0"/>
              <a:t>Vamos ver como ficou?...</a:t>
            </a:r>
            <a:endParaRPr lang="pt-BR" sz="2000" b="1" i="1" dirty="0"/>
          </a:p>
        </p:txBody>
      </p:sp>
    </p:spTree>
    <p:extLst>
      <p:ext uri="{BB962C8B-B14F-4D97-AF65-F5344CB8AC3E}">
        <p14:creationId xmlns:p14="http://schemas.microsoft.com/office/powerpoint/2010/main" val="39044410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788183" y="0"/>
            <a:ext cx="874475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Obrigado </a:t>
            </a:r>
          </a:p>
          <a:p>
            <a:pPr algn="ctr"/>
            <a:r>
              <a:rPr lang="pt-BR" sz="66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pela </a:t>
            </a:r>
          </a:p>
          <a:p>
            <a:pPr algn="ctr"/>
            <a:r>
              <a:rPr lang="pt-BR" sz="66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Atenção!</a:t>
            </a:r>
            <a:endParaRPr lang="pt-BR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233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249</Words>
  <Application>Microsoft Office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Adobe Gothic Std B</vt:lpstr>
      <vt:lpstr>Adobe Garamond Pro Bold</vt:lpstr>
      <vt:lpstr>Arial</vt:lpstr>
      <vt:lpstr>Berlin Sans FB Demi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Adaiss</dc:creator>
  <cp:lastModifiedBy>Adaiss</cp:lastModifiedBy>
  <cp:revision>19</cp:revision>
  <dcterms:created xsi:type="dcterms:W3CDTF">2020-06-15T01:52:18Z</dcterms:created>
  <dcterms:modified xsi:type="dcterms:W3CDTF">2020-06-24T19:46:13Z</dcterms:modified>
</cp:coreProperties>
</file>

<file path=docProps/thumbnail.jpeg>
</file>